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-768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EC909C4-3614-481E-81FD-A30A7DB326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35DAAE9A-B26E-4549-AFB4-AC1BE158CF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32D48D44-58BE-4A2A-BFF4-527C7E731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7E81D-F176-4190-A959-08D0EE417B77}" type="datetimeFigureOut">
              <a:rPr lang="de-AT" smtClean="0"/>
              <a:t>29.11.2019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5B86AD89-49BF-4608-BC6A-F82E3620A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A0BCF781-292D-422D-83D4-70E1F7432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0035-BD19-4524-AB0E-F6B0D6A1367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73213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CF06706-CB1D-433C-B0AC-8CE5D7BB7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6BA1C07D-3358-4313-B327-4A22A7953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E988AD89-677A-424E-8891-6390EA54B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7E81D-F176-4190-A959-08D0EE417B77}" type="datetimeFigureOut">
              <a:rPr lang="de-AT" smtClean="0"/>
              <a:t>29.11.2019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42BC672F-3D8F-4CCD-ADCA-D21E4CC6D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FE8B8B5A-B5B5-474E-913B-93F4E168F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0035-BD19-4524-AB0E-F6B0D6A1367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00503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4AFFC07-A56F-4F4A-95ED-CC79A0597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9AA35698-74BF-4866-B8DC-E349A7605F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8C29CBE6-298A-45F4-A215-F8BA40682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7E81D-F176-4190-A959-08D0EE417B77}" type="datetimeFigureOut">
              <a:rPr lang="de-AT" smtClean="0"/>
              <a:t>29.11.2019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F6F2ECB7-E81D-4D64-B191-F6667DCF6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61818D9E-4AD1-42F2-8EE2-1478F7036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0035-BD19-4524-AB0E-F6B0D6A1367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39099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E93993C-0AEC-49C1-BCC8-A3FB946CF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9A3903EA-4F0A-44F7-8A75-9DA0E55C3A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397B9195-52A4-4097-AE9E-429CB84974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0EC82F44-8580-45B3-B531-781144EF1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7E81D-F176-4190-A959-08D0EE417B77}" type="datetimeFigureOut">
              <a:rPr lang="de-AT" smtClean="0"/>
              <a:t>29.11.2019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5253BC1C-B04E-4A3D-9922-415B4C6E7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81E44A19-378A-4AC6-857C-80CDCE421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0035-BD19-4524-AB0E-F6B0D6A1367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53826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0BD47E2-230E-4AE6-94C5-03CC27FC6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11823F71-3FCE-48C4-8C5F-0E8EBB2F8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10CAF6F3-1C3E-405D-9CE4-251D15A23A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xmlns="" id="{A5D54FC1-7CA7-4F88-901F-71388F8987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xmlns="" id="{AF20855F-EC61-475C-B7C9-B9AB8B47C2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xmlns="" id="{9A3AED27-6380-424A-B024-D8903784C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7E81D-F176-4190-A959-08D0EE417B77}" type="datetimeFigureOut">
              <a:rPr lang="de-AT" smtClean="0"/>
              <a:t>29.11.2019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A6B02463-4AC6-40A4-88F0-CD9D48BC8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xmlns="" id="{E7B9E6E4-4B16-4C2D-85B5-481F8BAE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0035-BD19-4524-AB0E-F6B0D6A1367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05262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39F8360-C9B1-42C5-BDF6-B1C43CCEB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410CFE1E-2A55-4028-8342-E40933EFF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7E81D-F176-4190-A959-08D0EE417B77}" type="datetimeFigureOut">
              <a:rPr lang="de-AT" smtClean="0"/>
              <a:t>29.11.2019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22F2918B-2209-48FF-97D7-DCFD38B3C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00EB1932-CC17-46BF-897D-1F0011586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0035-BD19-4524-AB0E-F6B0D6A1367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02824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xmlns="" id="{A1DD650E-E46A-4C9B-99DA-5914BF095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7E81D-F176-4190-A959-08D0EE417B77}" type="datetimeFigureOut">
              <a:rPr lang="de-AT" smtClean="0"/>
              <a:t>29.11.2019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xmlns="" id="{C98B7F2E-045D-4B2E-8227-A8433B70F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xmlns="" id="{BFD80D39-3425-45F7-B3CC-C30C9B20B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0035-BD19-4524-AB0E-F6B0D6A1367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68172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B5DA282-07F1-41BC-9CC5-D027C0AEA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9E547CC4-845F-4AE0-844A-D08DC52B1D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ED9CFA8B-110F-4980-A016-8939B12351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3AF0994A-429E-4AFC-A913-EC51C1517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7E81D-F176-4190-A959-08D0EE417B77}" type="datetimeFigureOut">
              <a:rPr lang="de-AT" smtClean="0"/>
              <a:t>29.11.2019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98334C49-57BA-4670-AB03-3AF91D96A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483A9538-354D-45FC-B95F-38901EAAD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0035-BD19-4524-AB0E-F6B0D6A1367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6950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0478043-7BFD-44CD-A308-12911A5C6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xmlns="" id="{CAF24B74-13F4-4AEE-ACBE-B74CDB2486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68BDD469-70B1-43C5-B565-32DB2D0DF9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A1E84772-AD93-4D34-AF59-41F24BC13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7E81D-F176-4190-A959-08D0EE417B77}" type="datetimeFigureOut">
              <a:rPr lang="de-AT" smtClean="0"/>
              <a:t>29.11.2019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2907A063-FD10-4840-B0AC-7594A3A2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C4DD480A-7217-4285-A835-06F7EA2EC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0035-BD19-4524-AB0E-F6B0D6A1367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11318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D2BE78B-3C30-4B27-83A0-54AE4F567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257F5B70-8655-4C18-ACF3-FDB69D794E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5ADBF297-B6B5-409A-BAC9-E231666FA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7E81D-F176-4190-A959-08D0EE417B77}" type="datetimeFigureOut">
              <a:rPr lang="de-AT" smtClean="0"/>
              <a:t>29.11.2019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DAD3281B-ACDB-4AAB-9F9D-4DF3C5ABF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865FA062-A719-4845-B6F3-6343768B4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0035-BD19-4524-AB0E-F6B0D6A1367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09229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xmlns="" id="{95136C9D-021D-4DFC-A1E8-4B37A14A6A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C264EE90-9C06-41E3-8E5A-AD73973087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14CE995F-6896-48E5-97FA-EFD115007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7E81D-F176-4190-A959-08D0EE417B77}" type="datetimeFigureOut">
              <a:rPr lang="de-AT" smtClean="0"/>
              <a:t>29.11.2019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4251319E-68DB-49FB-BFD4-4E666D498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04679F0E-CA04-4D57-A134-AA940BF00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0035-BD19-4524-AB0E-F6B0D6A1367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04790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xmlns="" id="{0D1DE62E-DE86-446B-88EB-E95C5221E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081B37E2-F291-4273-A884-8A04F34665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5D1799CD-8D1D-4A82-9CD4-D656334D9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7E81D-F176-4190-A959-08D0EE417B77}" type="datetimeFigureOut">
              <a:rPr lang="de-AT" smtClean="0"/>
              <a:t>29.11.2019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8903CFBE-1BF7-4474-917A-995529E7B2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0DF31666-538E-4ED3-A9FD-A9F70B195F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00035-BD19-4524-AB0E-F6B0D6A1367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46058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ec.europa.eu/commission/sites/beta-political/files/political-guidelines-next-commission_de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6B5FED8-64E8-4541-9CCB-A6FD0350B1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/>
              <a:t>Studientag EU-Abendkurs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9A3F407F-1131-4E4A-951A-7D164DEEB6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AT" dirty="0"/>
              <a:t>29.11.2019 </a:t>
            </a:r>
          </a:p>
        </p:txBody>
      </p:sp>
    </p:spTree>
    <p:extLst>
      <p:ext uri="{BB962C8B-B14F-4D97-AF65-F5344CB8AC3E}">
        <p14:creationId xmlns:p14="http://schemas.microsoft.com/office/powerpoint/2010/main" val="76462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76371D7-AA21-4A46-A084-814042B1E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AT" sz="2400" dirty="0"/>
              <a:t/>
            </a:r>
            <a:br>
              <a:rPr lang="de-AT" sz="2400" dirty="0"/>
            </a:br>
            <a:r>
              <a:rPr lang="de-AT" sz="2800" dirty="0"/>
              <a:t>Ursula von der Leyen 16.7.2019 </a:t>
            </a:r>
            <a:br>
              <a:rPr lang="de-AT" sz="2800" dirty="0"/>
            </a:br>
            <a:r>
              <a:rPr lang="de-AT" sz="3200" b="1" dirty="0"/>
              <a:t>Eine Union, die mehr erreichen will- Meine Agenda für Europa </a:t>
            </a:r>
            <a:br>
              <a:rPr lang="de-AT" sz="3200" b="1" dirty="0"/>
            </a:br>
            <a:endParaRPr lang="de-AT" sz="3200" b="1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F74EB4B2-178A-4FE1-AB79-6734E3C0F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AT" sz="1800" u="sng" dirty="0">
                <a:hlinkClick r:id="rId2"/>
              </a:rPr>
              <a:t>https://ec.europa.eu/commission/sites/beta-political/files/political-guidelines-next-commission_de.pdf</a:t>
            </a:r>
            <a:endParaRPr lang="de-AT" sz="1800" u="sng" dirty="0"/>
          </a:p>
          <a:p>
            <a:pPr marL="0" indent="0" algn="ctr">
              <a:buNone/>
            </a:pPr>
            <a:r>
              <a:rPr lang="de-AT" dirty="0"/>
              <a:t>Ziele/ Arbeitsgruppe AG</a:t>
            </a:r>
          </a:p>
          <a:p>
            <a:r>
              <a:rPr lang="de-AT" dirty="0"/>
              <a:t>Ein europäischer Grüner Deal  - AG Europäischer Rat</a:t>
            </a:r>
          </a:p>
          <a:p>
            <a:r>
              <a:rPr lang="de-AT" dirty="0"/>
              <a:t>Eine Wirtschaft, deren Rechnung für die Menschen aufgeht –AG Rat</a:t>
            </a:r>
          </a:p>
          <a:p>
            <a:r>
              <a:rPr lang="de-AT" dirty="0"/>
              <a:t>Ein Europa, das für das digitale Zeitalter gerüstet ist – AG </a:t>
            </a:r>
            <a:r>
              <a:rPr lang="de-AT" dirty="0" smtClean="0"/>
              <a:t>EUGH</a:t>
            </a:r>
            <a:endParaRPr lang="de-AT" dirty="0"/>
          </a:p>
          <a:p>
            <a:r>
              <a:rPr lang="de-AT" dirty="0"/>
              <a:t>Schützen, was Europa ausmacht -  AG Europäische Kommission</a:t>
            </a:r>
          </a:p>
          <a:p>
            <a:r>
              <a:rPr lang="de-AT" dirty="0"/>
              <a:t>Ein stärkeres Europa in der Welt – AG </a:t>
            </a:r>
            <a:r>
              <a:rPr lang="de-AT" dirty="0" err="1"/>
              <a:t>Europ</a:t>
            </a:r>
            <a:r>
              <a:rPr lang="de-AT" dirty="0"/>
              <a:t>. </a:t>
            </a:r>
            <a:r>
              <a:rPr lang="de-AT" dirty="0" err="1"/>
              <a:t>Auswärt</a:t>
            </a:r>
            <a:r>
              <a:rPr lang="de-AT" dirty="0"/>
              <a:t>. Dienst</a:t>
            </a:r>
          </a:p>
          <a:p>
            <a:r>
              <a:rPr lang="de-AT" dirty="0"/>
              <a:t>Neuer Schwung für die Demokratie in Europa – AG </a:t>
            </a:r>
            <a:r>
              <a:rPr lang="de-AT" dirty="0" err="1"/>
              <a:t>Europ</a:t>
            </a:r>
            <a:r>
              <a:rPr lang="de-AT" dirty="0"/>
              <a:t>. Parlament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10925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EC9E984-89D5-41F0-833A-C791932F2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Arbeitsgruppenarbeit  (30 Minuten)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8AF7BB6C-63DA-43A2-A37E-9BEB66A137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de-AT" dirty="0"/>
          </a:p>
          <a:p>
            <a:pPr marL="514350" indent="-514350">
              <a:buAutoNum type="arabicPeriod"/>
            </a:pPr>
            <a:r>
              <a:rPr lang="de-AT" dirty="0"/>
              <a:t>Kernaussagen zu den Zielen in Punkt 1-6 zusammenfassen </a:t>
            </a:r>
          </a:p>
          <a:p>
            <a:pPr marL="514350" indent="-514350">
              <a:buAutoNum type="arabicPeriod"/>
            </a:pPr>
            <a:r>
              <a:rPr lang="de-AT" dirty="0"/>
              <a:t>Aus der Sicht „unserer Institution“ ist es wichtig, </a:t>
            </a:r>
            <a:r>
              <a:rPr lang="de-AT" dirty="0" smtClean="0"/>
              <a:t>Folgendes </a:t>
            </a:r>
            <a:r>
              <a:rPr lang="de-AT" dirty="0"/>
              <a:t>für die Erreichung dieser Ziele zu tun …  </a:t>
            </a:r>
          </a:p>
          <a:p>
            <a:pPr marL="0" indent="0">
              <a:buNone/>
            </a:pPr>
            <a:r>
              <a:rPr lang="de-AT" dirty="0"/>
              <a:t>Anschließend:  </a:t>
            </a:r>
          </a:p>
          <a:p>
            <a:pPr marL="0" indent="0">
              <a:buNone/>
            </a:pPr>
            <a:r>
              <a:rPr lang="de-AT" sz="4400" dirty="0">
                <a:latin typeface="+mj-lt"/>
                <a:ea typeface="+mj-ea"/>
                <a:cs typeface="+mj-cs"/>
              </a:rPr>
              <a:t>Gruppenpräsentation (jede Gruppe 3 Minuten) </a:t>
            </a:r>
          </a:p>
          <a:p>
            <a:pPr marL="514350" indent="-514350">
              <a:buAutoNum type="arabicPeriod"/>
            </a:pPr>
            <a:r>
              <a:rPr lang="de-AT" dirty="0"/>
              <a:t>Mitschrift der </a:t>
            </a:r>
            <a:r>
              <a:rPr lang="de-AT"/>
              <a:t>anderen </a:t>
            </a:r>
            <a:r>
              <a:rPr lang="de-AT" smtClean="0"/>
              <a:t>Gruppenergebnisse</a:t>
            </a:r>
            <a:endParaRPr lang="de-AT" dirty="0"/>
          </a:p>
          <a:p>
            <a:pPr marL="514350" indent="-514350">
              <a:buFont typeface="+mj-lt"/>
              <a:buAutoNum type="arabicPeriod"/>
            </a:pPr>
            <a:r>
              <a:rPr lang="de-AT" dirty="0"/>
              <a:t>Notizen zu offenen Fragen für Brüssel-Exkursion  </a:t>
            </a:r>
          </a:p>
        </p:txBody>
      </p:sp>
    </p:spTree>
    <p:extLst>
      <p:ext uri="{BB962C8B-B14F-4D97-AF65-F5344CB8AC3E}">
        <p14:creationId xmlns:p14="http://schemas.microsoft.com/office/powerpoint/2010/main" val="169610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</Words>
  <Application>Microsoft Office PowerPoint</Application>
  <PresentationFormat>Benutzerdefiniert</PresentationFormat>
  <Paragraphs>19</Paragraphs>
  <Slides>3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4" baseType="lpstr">
      <vt:lpstr>Office</vt:lpstr>
      <vt:lpstr>Studientag EU-Abendkurs</vt:lpstr>
      <vt:lpstr> Ursula von der Leyen 16.7.2019  Eine Union, die mehr erreichen will- Meine Agenda für Europa  </vt:lpstr>
      <vt:lpstr>Arbeitsgruppenarbeit  (30 Minuten)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Studientag EU-abendkurs</dc:title>
  <dc:creator>Hanna Winter</dc:creator>
  <cp:lastModifiedBy>Hanna Winter</cp:lastModifiedBy>
  <cp:revision>4</cp:revision>
  <dcterms:created xsi:type="dcterms:W3CDTF">2019-11-28T16:05:13Z</dcterms:created>
  <dcterms:modified xsi:type="dcterms:W3CDTF">2019-11-29T13:16:00Z</dcterms:modified>
</cp:coreProperties>
</file>